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57" r:id="rId3"/>
    <p:sldId id="258" r:id="rId4"/>
    <p:sldId id="259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cs-CZ" altLang="ko-KR"/>
              <a:t>Kliknutím lze upravit styl.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altLang="ko-KR"/>
              <a:t>Kliknutím lze upravit styl předlohy.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Kliknutím lze upravit styl.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ko-KR"/>
              <a:t>Kliknutím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ko-KR"/>
              <a:t>Kliknutím lze upravit styl.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ko-KR"/>
              <a:t>Kliknutím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Kliknutím lze upravit styl.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ko-KR"/>
              <a:t>Kliknutím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Kliknutím lze upravit styl.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cs-CZ" altLang="ko-KR"/>
              <a:t>Kliknutím lze upravit styl.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cs-CZ" altLang="ko-KR"/>
              <a:t>Kliknutím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0D3F59A4-F837-41F0-876E-5CF40EF10FB8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264696" cy="5544615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Préteritum sloves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sein</a:t>
            </a:r>
            <a:endParaRPr lang="cs-C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ovíčka 5. l. - zbytek">
            <a:hlinkClick r:id="" action="ppaction://media"/>
            <a:extLst>
              <a:ext uri="{FF2B5EF4-FFF2-40B4-BE49-F238E27FC236}">
                <a16:creationId xmlns:a16="http://schemas.microsoft.com/office/drawing/2014/main" id="{AB2174A0-C55B-4C92-A710-19A432A8F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6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Charakteristika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58618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préteritum je minulý čas, používá se při vyprávění příběhů, psaní dopisů apod. </a:t>
            </a: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tato slovesa nejsou pouze </a:t>
            </a:r>
            <a:r>
              <a:rPr lang="cs-CZ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plnovýznamová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ale 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jsou v němčině používána jako slovesa </a:t>
            </a:r>
            <a:r>
              <a:rPr lang="cs-CZ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pomocná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(např. při tvoření minulých časů)</a:t>
            </a:r>
          </a:p>
          <a:p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uvedená slovesa tvoří préteritum nepravidelně</a:t>
            </a: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1. osoba = 3. osoba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Sloveso </a:t>
            </a:r>
            <a:r>
              <a:rPr lang="cs-CZ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(mít) v préteritu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já jsem měl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hattest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ty jsi měl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es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on měl</a:t>
            </a:r>
          </a:p>
          <a:p>
            <a:pPr marL="109728" indent="0">
              <a:buNone/>
            </a:pP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hatten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my jsme měli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hattet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 jste měli 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hatten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oni měli</a:t>
            </a:r>
          </a:p>
          <a:p>
            <a:pPr marL="109728" indent="0">
              <a:buNone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hatten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 jste měl (pane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				Nováku)</a:t>
            </a:r>
          </a:p>
          <a:p>
            <a:pPr marL="109728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Sloveso </a:t>
            </a:r>
            <a:r>
              <a:rPr lang="cs-CZ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sein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(být) v préteritu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51411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800" dirty="0"/>
              <a:t>1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já jsem byl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warst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	ty jsi byl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es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on byl</a:t>
            </a:r>
          </a:p>
          <a:p>
            <a:pPr marL="109728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my jsme byli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vy jste byli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oni byli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Vy jste byl ( pane</a:t>
            </a:r>
          </a:p>
          <a:p>
            <a:pPr marL="109728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					Nováku)</a:t>
            </a:r>
          </a:p>
          <a:p>
            <a:pPr marL="109728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Příklady použití ve 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Gestern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Hause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Včera jsem byl doma.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Supermarkt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Frau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Neumann?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Byla jste v supermarketu, paní Neumannová?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gestern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in der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Schule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Ty jsi nebyl včera ve škole.</a:t>
            </a:r>
          </a:p>
        </p:txBody>
      </p:sp>
    </p:spTree>
    <p:extLst>
      <p:ext uri="{BB962C8B-B14F-4D97-AF65-F5344CB8AC3E}">
        <p14:creationId xmlns:p14="http://schemas.microsoft.com/office/powerpoint/2010/main" val="12330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Příklady použití ve 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gestern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kein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Geld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Včera jsem neměl peníze.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Freundin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Martin tady měl přítelkyni.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Montag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Zeit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Měli jste v pondělí čas?</a:t>
            </a:r>
          </a:p>
        </p:txBody>
      </p:sp>
    </p:spTree>
    <p:extLst>
      <p:ext uri="{BB962C8B-B14F-4D97-AF65-F5344CB8AC3E}">
        <p14:creationId xmlns:p14="http://schemas.microsoft.com/office/powerpoint/2010/main" val="7189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Převádění do préterita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Wochenende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Hause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jsme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o víkendu doma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Wochenende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Hause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jsme byli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o víkendu doma.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heute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Hochzeit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dnes svatbu.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hatte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heute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Hochzeit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měl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dnes svatbu.</a:t>
            </a:r>
          </a:p>
          <a:p>
            <a:pPr marL="109728" indent="0"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TC010205606[[fn=Motiv hedvábí]]</Template>
  <TotalTime>995</TotalTime>
  <Words>390</Words>
  <Application>Microsoft Office PowerPoint</Application>
  <PresentationFormat>Předvádění na obrazovce (4:3)</PresentationFormat>
  <Paragraphs>65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 2</vt:lpstr>
      <vt:lpstr>Wingdings 3</vt:lpstr>
      <vt:lpstr>돋음</vt:lpstr>
      <vt:lpstr>Silk</vt:lpstr>
      <vt:lpstr>Préteritum sloves haben a sein</vt:lpstr>
      <vt:lpstr>Charakteristika </vt:lpstr>
      <vt:lpstr>Sloveso haben (mít) v préteritu</vt:lpstr>
      <vt:lpstr>Sloveso sein (být) v préteritu</vt:lpstr>
      <vt:lpstr>Příklady použití ve větě</vt:lpstr>
      <vt:lpstr>Příklady použití ve větě</vt:lpstr>
      <vt:lpstr>Převádění do préterita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</dc:creator>
  <cp:lastModifiedBy>Světluše Pospíšilová</cp:lastModifiedBy>
  <cp:revision>105</cp:revision>
  <dcterms:created xsi:type="dcterms:W3CDTF">2011-03-22T17:13:23Z</dcterms:created>
  <dcterms:modified xsi:type="dcterms:W3CDTF">2021-01-30T13:36:26Z</dcterms:modified>
</cp:coreProperties>
</file>